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80" r:id="rId2"/>
  </p:sldMasterIdLst>
  <p:notesMasterIdLst>
    <p:notesMasterId r:id="rId13"/>
  </p:notesMasterIdLst>
  <p:sldIdLst>
    <p:sldId id="265" r:id="rId3"/>
    <p:sldId id="272" r:id="rId4"/>
    <p:sldId id="273" r:id="rId5"/>
    <p:sldId id="271" r:id="rId6"/>
    <p:sldId id="274" r:id="rId7"/>
    <p:sldId id="261" r:id="rId8"/>
    <p:sldId id="262" r:id="rId9"/>
    <p:sldId id="264" r:id="rId10"/>
    <p:sldId id="263" r:id="rId11"/>
    <p:sldId id="270"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9"/>
  </p:normalViewPr>
  <p:slideViewPr>
    <p:cSldViewPr>
      <p:cViewPr varScale="1">
        <p:scale>
          <a:sx n="108" d="100"/>
          <a:sy n="108" d="100"/>
        </p:scale>
        <p:origin x="1760" y="1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jpg>
</file>

<file path=ppt/media/image2.jp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26EE87-228F-4F21-980B-6C7F73479856}" type="datetimeFigureOut">
              <a:rPr lang="en-US" smtClean="0"/>
              <a:t>9/29/20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C53205-88F7-494A-B204-E8144581CAEF}" type="slidenum">
              <a:rPr lang="en-US" smtClean="0"/>
              <a:t>‹#›</a:t>
            </a:fld>
            <a:endParaRPr lang="en-US"/>
          </a:p>
        </p:txBody>
      </p:sp>
    </p:spTree>
    <p:extLst>
      <p:ext uri="{BB962C8B-B14F-4D97-AF65-F5344CB8AC3E}">
        <p14:creationId xmlns:p14="http://schemas.microsoft.com/office/powerpoint/2010/main" val="71975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C53205-88F7-494A-B204-E8144581CAEF}" type="slidenum">
              <a:rPr lang="en-US" smtClean="0"/>
              <a:t>3</a:t>
            </a:fld>
            <a:endParaRPr lang="en-US"/>
          </a:p>
        </p:txBody>
      </p:sp>
    </p:spTree>
    <p:extLst>
      <p:ext uri="{BB962C8B-B14F-4D97-AF65-F5344CB8AC3E}">
        <p14:creationId xmlns:p14="http://schemas.microsoft.com/office/powerpoint/2010/main" val="959105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References:</a:t>
            </a:r>
          </a:p>
          <a:p>
            <a:r>
              <a:rPr lang="en-US" dirty="0"/>
              <a:t>Health</a:t>
            </a:r>
            <a:r>
              <a:rPr lang="en-US" baseline="0" dirty="0"/>
              <a:t> risks: https://www.cdc.gov/niosh/firefighters/health.html</a:t>
            </a:r>
          </a:p>
          <a:p>
            <a:endParaRPr lang="en-US" dirty="0"/>
          </a:p>
        </p:txBody>
      </p:sp>
      <p:sp>
        <p:nvSpPr>
          <p:cNvPr id="4" name="Slide Number Placeholder 3"/>
          <p:cNvSpPr>
            <a:spLocks noGrp="1"/>
          </p:cNvSpPr>
          <p:nvPr>
            <p:ph type="sldNum" sz="quarter" idx="10"/>
          </p:nvPr>
        </p:nvSpPr>
        <p:spPr/>
        <p:txBody>
          <a:bodyPr/>
          <a:lstStyle/>
          <a:p>
            <a:fld id="{58C53205-88F7-494A-B204-E8144581CAEF}" type="slidenum">
              <a:rPr lang="en-US" smtClean="0"/>
              <a:t>6</a:t>
            </a:fld>
            <a:endParaRPr lang="en-US"/>
          </a:p>
        </p:txBody>
      </p:sp>
    </p:spTree>
    <p:extLst>
      <p:ext uri="{BB962C8B-B14F-4D97-AF65-F5344CB8AC3E}">
        <p14:creationId xmlns:p14="http://schemas.microsoft.com/office/powerpoint/2010/main" val="2264868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C53205-88F7-494A-B204-E8144581CAEF}" type="slidenum">
              <a:rPr lang="en-US" smtClean="0"/>
              <a:t>7</a:t>
            </a:fld>
            <a:endParaRPr lang="en-US"/>
          </a:p>
        </p:txBody>
      </p:sp>
    </p:spTree>
    <p:extLst>
      <p:ext uri="{BB962C8B-B14F-4D97-AF65-F5344CB8AC3E}">
        <p14:creationId xmlns:p14="http://schemas.microsoft.com/office/powerpoint/2010/main" val="54720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9196" y="3793068"/>
            <a:ext cx="5096935"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3239197" y="333632"/>
            <a:ext cx="5096935"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t>Click to edit Master title style</a:t>
            </a:r>
          </a:p>
        </p:txBody>
      </p:sp>
    </p:spTree>
    <p:extLst>
      <p:ext uri="{BB962C8B-B14F-4D97-AF65-F5344CB8AC3E}">
        <p14:creationId xmlns:p14="http://schemas.microsoft.com/office/powerpoint/2010/main" val="898156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6886575" y="365125"/>
            <a:ext cx="1971675"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285750" y="365125"/>
            <a:ext cx="6600825"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9/29/20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28055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9/29/20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087627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284285" y="1215483"/>
            <a:ext cx="4211515"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4648200" y="1215483"/>
            <a:ext cx="421005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9/29/20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42203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285750" y="1235113"/>
            <a:ext cx="421322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285750" y="2078656"/>
            <a:ext cx="4213225"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4629150" y="1235113"/>
            <a:ext cx="42291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4629150" y="2078656"/>
            <a:ext cx="42291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9/29/20</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371451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9/29/20</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1858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9/29/20</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16652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3235325" y="457201"/>
            <a:ext cx="5622925"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9/29/20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39097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3235325" y="457201"/>
            <a:ext cx="5622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9/29/20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73310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9/29/20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0983882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2.jp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94368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285750" y="1215483"/>
            <a:ext cx="85725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285750" y="5811838"/>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457200"/>
            <a:fld id="{016554A5-B4DD-7045-B047-B7DA6D1E70A4}" type="datetimeFigureOut">
              <a:rPr lang="en-US" smtClean="0">
                <a:solidFill>
                  <a:prstClr val="black">
                    <a:tint val="75000"/>
                  </a:prstClr>
                </a:solidFill>
              </a:rPr>
              <a:pPr defTabSz="457200"/>
              <a:t>9/29/20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2344615" y="5811838"/>
            <a:ext cx="445623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457200"/>
            <a:endParaRPr lang="en-US" dirty="0">
              <a:solidFill>
                <a:prstClr val="black">
                  <a:tint val="75000"/>
                </a:prstClr>
              </a:solidFill>
            </a:endParaRPr>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6800850" y="5811838"/>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a:fld id="{AE678206-0642-9F48-9727-6B519CB285FA}" type="slidenum">
              <a:rPr lang="en-US" smtClean="0">
                <a:solidFill>
                  <a:prstClr val="black">
                    <a:tint val="75000"/>
                  </a:prstClr>
                </a:solidFill>
              </a:rPr>
              <a:pPr defTabSz="457200"/>
              <a:t>‹#›</a:t>
            </a:fld>
            <a:endParaRPr lang="en-US" dirty="0">
              <a:solidFill>
                <a:prstClr val="black">
                  <a:tint val="75000"/>
                </a:prstClr>
              </a:solidFill>
            </a:endParaRPr>
          </a:p>
        </p:txBody>
      </p:sp>
    </p:spTree>
    <p:extLst>
      <p:ext uri="{BB962C8B-B14F-4D97-AF65-F5344CB8AC3E}">
        <p14:creationId xmlns:p14="http://schemas.microsoft.com/office/powerpoint/2010/main" val="348232751"/>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pypi.org/project/fhir.resource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3239196" y="1854075"/>
            <a:ext cx="5096935" cy="1938992"/>
          </a:xfrm>
          <a:prstGeom prst="rect">
            <a:avLst/>
          </a:prstGeom>
        </p:spPr>
        <p:txBody>
          <a:bodyPr wrap="square">
            <a:normAutofit fontScale="90000"/>
          </a:bodyPr>
          <a:lstStyle/>
          <a:p>
            <a:r>
              <a:rPr lang="en-US" dirty="0"/>
              <a:t>Team 55: National Firefighter Registry</a:t>
            </a:r>
          </a:p>
        </p:txBody>
      </p:sp>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p:txBody>
          <a:bodyPr/>
          <a:lstStyle/>
          <a:p>
            <a:r>
              <a:rPr lang="en-US" dirty="0"/>
              <a:t>In Collaboration with CDC-NIOSH</a:t>
            </a:r>
          </a:p>
          <a:p>
            <a:r>
              <a:rPr lang="en-US" dirty="0"/>
              <a:t>09/29/2020</a:t>
            </a:r>
          </a:p>
        </p:txBody>
      </p:sp>
    </p:spTree>
    <p:extLst>
      <p:ext uri="{BB962C8B-B14F-4D97-AF65-F5344CB8AC3E}">
        <p14:creationId xmlns:p14="http://schemas.microsoft.com/office/powerpoint/2010/main" val="1787873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Project Plan Update</a:t>
            </a:r>
            <a:endParaRPr lang="en-US" dirty="0"/>
          </a:p>
        </p:txBody>
      </p:sp>
      <p:pic>
        <p:nvPicPr>
          <p:cNvPr id="4" name="Picture 3">
            <a:extLst>
              <a:ext uri="{FF2B5EF4-FFF2-40B4-BE49-F238E27FC236}">
                <a16:creationId xmlns:a16="http://schemas.microsoft.com/office/drawing/2014/main" id="{57B93980-8AD2-7F47-A7A1-E999EA355754}"/>
              </a:ext>
            </a:extLst>
          </p:cNvPr>
          <p:cNvPicPr>
            <a:picLocks noChangeAspect="1"/>
          </p:cNvPicPr>
          <p:nvPr/>
        </p:nvPicPr>
        <p:blipFill>
          <a:blip r:embed="rId2"/>
          <a:stretch>
            <a:fillRect/>
          </a:stretch>
        </p:blipFill>
        <p:spPr>
          <a:xfrm>
            <a:off x="609600" y="1371600"/>
            <a:ext cx="7848068" cy="4191000"/>
          </a:xfrm>
          <a:prstGeom prst="rect">
            <a:avLst/>
          </a:prstGeom>
        </p:spPr>
      </p:pic>
      <p:sp>
        <p:nvSpPr>
          <p:cNvPr id="10" name="Date Placeholder 5">
            <a:extLst>
              <a:ext uri="{FF2B5EF4-FFF2-40B4-BE49-F238E27FC236}">
                <a16:creationId xmlns:a16="http://schemas.microsoft.com/office/drawing/2014/main" id="{D5C8633F-2DB9-7846-9636-7DEB43697DF4}"/>
              </a:ext>
            </a:extLst>
          </p:cNvPr>
          <p:cNvSpPr>
            <a:spLocks noGrp="1"/>
          </p:cNvSpPr>
          <p:nvPr>
            <p:ph type="dt" sz="half" idx="10"/>
          </p:nvPr>
        </p:nvSpPr>
        <p:spPr>
          <a:xfrm>
            <a:off x="285750" y="5811838"/>
            <a:ext cx="2057400" cy="365125"/>
          </a:xfrm>
        </p:spPr>
        <p:txBody>
          <a:bodyPr/>
          <a:lstStyle/>
          <a:p>
            <a:r>
              <a:rPr lang="en-US" dirty="0"/>
              <a:t>9/29/2020</a:t>
            </a:r>
          </a:p>
        </p:txBody>
      </p:sp>
    </p:spTree>
    <p:extLst>
      <p:ext uri="{BB962C8B-B14F-4D97-AF65-F5344CB8AC3E}">
        <p14:creationId xmlns:p14="http://schemas.microsoft.com/office/powerpoint/2010/main" val="1057713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9/29/2020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2</a:t>
            </a:fld>
            <a:endParaRPr lang="en-US" dirty="0"/>
          </a:p>
        </p:txBody>
      </p:sp>
      <p:sp>
        <p:nvSpPr>
          <p:cNvPr id="2" name="Title 1"/>
          <p:cNvSpPr>
            <a:spLocks noGrp="1"/>
          </p:cNvSpPr>
          <p:nvPr>
            <p:ph type="title"/>
          </p:nvPr>
        </p:nvSpPr>
        <p:spPr/>
        <p:txBody>
          <a:bodyPr/>
          <a:lstStyle/>
          <a:p>
            <a:r>
              <a:rPr lang="en-US" dirty="0"/>
              <a:t>Presentation Link</a:t>
            </a:r>
          </a:p>
        </p:txBody>
      </p:sp>
      <p:sp>
        <p:nvSpPr>
          <p:cNvPr id="3" name="Rectangle 2">
            <a:extLst>
              <a:ext uri="{FF2B5EF4-FFF2-40B4-BE49-F238E27FC236}">
                <a16:creationId xmlns:a16="http://schemas.microsoft.com/office/drawing/2014/main" id="{1036F6F5-1DFB-7642-B61F-E870CAA24588}"/>
              </a:ext>
            </a:extLst>
          </p:cNvPr>
          <p:cNvSpPr/>
          <p:nvPr/>
        </p:nvSpPr>
        <p:spPr>
          <a:xfrm>
            <a:off x="1967891" y="3124200"/>
            <a:ext cx="902811" cy="523220"/>
          </a:xfrm>
          <a:prstGeom prst="rect">
            <a:avLst/>
          </a:prstGeom>
        </p:spPr>
        <p:txBody>
          <a:bodyPr wrap="none">
            <a:spAutoFit/>
          </a:bodyPr>
          <a:lstStyle/>
          <a:p>
            <a:r>
              <a:rPr lang="en-US" sz="2800" dirty="0"/>
              <a:t>TBD</a:t>
            </a:r>
          </a:p>
        </p:txBody>
      </p:sp>
    </p:spTree>
    <p:extLst>
      <p:ext uri="{BB962C8B-B14F-4D97-AF65-F5344CB8AC3E}">
        <p14:creationId xmlns:p14="http://schemas.microsoft.com/office/powerpoint/2010/main" val="1312695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EBB33-D2D8-2E4B-91AC-5E9981251D09}"/>
              </a:ext>
            </a:extLst>
          </p:cNvPr>
          <p:cNvSpPr>
            <a:spLocks noGrp="1"/>
          </p:cNvSpPr>
          <p:nvPr>
            <p:ph type="title"/>
          </p:nvPr>
        </p:nvSpPr>
        <p:spPr/>
        <p:txBody>
          <a:bodyPr/>
          <a:lstStyle/>
          <a:p>
            <a:r>
              <a:rPr lang="en-US" dirty="0"/>
              <a:t>Team 55: Personnel</a:t>
            </a:r>
          </a:p>
        </p:txBody>
      </p:sp>
      <p:sp>
        <p:nvSpPr>
          <p:cNvPr id="3" name="Content Placeholder 2">
            <a:extLst>
              <a:ext uri="{FF2B5EF4-FFF2-40B4-BE49-F238E27FC236}">
                <a16:creationId xmlns:a16="http://schemas.microsoft.com/office/drawing/2014/main" id="{CC19814E-4064-2244-8937-DE2CB9A8BF6B}"/>
              </a:ext>
            </a:extLst>
          </p:cNvPr>
          <p:cNvSpPr>
            <a:spLocks noGrp="1"/>
          </p:cNvSpPr>
          <p:nvPr>
            <p:ph sz="half" idx="1"/>
          </p:nvPr>
        </p:nvSpPr>
        <p:spPr/>
        <p:txBody>
          <a:bodyPr/>
          <a:lstStyle/>
          <a:p>
            <a:pPr marL="0" indent="0">
              <a:buNone/>
            </a:pPr>
            <a:r>
              <a:rPr lang="en-US" dirty="0"/>
              <a:t>Team 55 Members:</a:t>
            </a:r>
          </a:p>
          <a:p>
            <a:r>
              <a:rPr lang="en-US" dirty="0"/>
              <a:t>James Davis</a:t>
            </a:r>
          </a:p>
          <a:p>
            <a:r>
              <a:rPr lang="en-US" dirty="0" err="1"/>
              <a:t>Haolong</a:t>
            </a:r>
            <a:r>
              <a:rPr lang="en-US" dirty="0"/>
              <a:t> Yan</a:t>
            </a:r>
          </a:p>
          <a:p>
            <a:r>
              <a:rPr lang="en-US" dirty="0"/>
              <a:t>Rahul </a:t>
            </a:r>
            <a:r>
              <a:rPr lang="en-US" dirty="0" err="1"/>
              <a:t>Nowlakha</a:t>
            </a:r>
            <a:endParaRPr lang="en-US" dirty="0"/>
          </a:p>
          <a:p>
            <a:r>
              <a:rPr lang="en-US" dirty="0"/>
              <a:t>Joe </a:t>
            </a:r>
            <a:r>
              <a:rPr lang="en-US" dirty="0" err="1"/>
              <a:t>Kurokawa</a:t>
            </a:r>
            <a:endParaRPr lang="en-US" dirty="0"/>
          </a:p>
          <a:p>
            <a:r>
              <a:rPr lang="en-US" dirty="0"/>
              <a:t>Traver Clifford</a:t>
            </a:r>
          </a:p>
          <a:p>
            <a:r>
              <a:rPr lang="en-US" dirty="0"/>
              <a:t>Michael Rojas</a:t>
            </a:r>
          </a:p>
        </p:txBody>
      </p:sp>
      <p:sp>
        <p:nvSpPr>
          <p:cNvPr id="4" name="Content Placeholder 3">
            <a:extLst>
              <a:ext uri="{FF2B5EF4-FFF2-40B4-BE49-F238E27FC236}">
                <a16:creationId xmlns:a16="http://schemas.microsoft.com/office/drawing/2014/main" id="{ABCF98DE-C1CC-624E-9CB5-306BC288215C}"/>
              </a:ext>
            </a:extLst>
          </p:cNvPr>
          <p:cNvSpPr>
            <a:spLocks noGrp="1"/>
          </p:cNvSpPr>
          <p:nvPr>
            <p:ph sz="half" idx="2"/>
          </p:nvPr>
        </p:nvSpPr>
        <p:spPr/>
        <p:txBody>
          <a:bodyPr/>
          <a:lstStyle/>
          <a:p>
            <a:pPr marL="0" indent="0">
              <a:buNone/>
            </a:pPr>
            <a:r>
              <a:rPr lang="en-US" dirty="0"/>
              <a:t>CDC Mentors:</a:t>
            </a:r>
          </a:p>
          <a:p>
            <a:r>
              <a:rPr lang="en-US" dirty="0"/>
              <a:t>Jill Raudabaugh</a:t>
            </a:r>
          </a:p>
          <a:p>
            <a:r>
              <a:rPr lang="en-US" dirty="0"/>
              <a:t>Breanna Newton</a:t>
            </a:r>
          </a:p>
          <a:p>
            <a:endParaRPr lang="en-US" dirty="0"/>
          </a:p>
          <a:p>
            <a:pPr marL="0" indent="0">
              <a:buNone/>
            </a:pPr>
            <a:r>
              <a:rPr lang="en-US" dirty="0"/>
              <a:t>GT Mentor:</a:t>
            </a:r>
          </a:p>
          <a:p>
            <a:r>
              <a:rPr lang="en-US" dirty="0"/>
              <a:t>Elizabeth Shivers</a:t>
            </a:r>
          </a:p>
        </p:txBody>
      </p:sp>
    </p:spTree>
    <p:extLst>
      <p:ext uri="{BB962C8B-B14F-4D97-AF65-F5344CB8AC3E}">
        <p14:creationId xmlns:p14="http://schemas.microsoft.com/office/powerpoint/2010/main" val="40331458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a:normAutofit/>
          </a:bodyPr>
          <a:lstStyle/>
          <a:p>
            <a:r>
              <a:rPr lang="en-US" dirty="0"/>
              <a:t>Proposed architecture</a:t>
            </a:r>
          </a:p>
          <a:p>
            <a:r>
              <a:rPr lang="en-US" dirty="0"/>
              <a:t>Mock-up of visualization</a:t>
            </a:r>
          </a:p>
          <a:p>
            <a:r>
              <a:rPr lang="en-US" dirty="0"/>
              <a:t>Deployment strategy</a:t>
            </a:r>
          </a:p>
          <a:p>
            <a:r>
              <a:rPr lang="en-US" dirty="0"/>
              <a:t>Update on research</a:t>
            </a:r>
          </a:p>
          <a:p>
            <a:r>
              <a:rPr lang="en-US" dirty="0"/>
              <a:t>Project plan update</a:t>
            </a:r>
          </a:p>
          <a:p>
            <a:endParaRPr lang="en-US" dirty="0"/>
          </a:p>
          <a:p>
            <a:endParaRPr lang="en-US" dirty="0"/>
          </a:p>
        </p:txBody>
      </p:sp>
      <p:sp>
        <p:nvSpPr>
          <p:cNvPr id="6" name="Date Placeholder 5"/>
          <p:cNvSpPr>
            <a:spLocks noGrp="1"/>
          </p:cNvSpPr>
          <p:nvPr>
            <p:ph type="dt" sz="half" idx="10"/>
          </p:nvPr>
        </p:nvSpPr>
        <p:spPr/>
        <p:txBody>
          <a:bodyPr/>
          <a:lstStyle/>
          <a:p>
            <a:r>
              <a:rPr lang="en-US" dirty="0"/>
              <a:t>09/29/2020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4</a:t>
            </a:fld>
            <a:endParaRPr lang="en-US" dirty="0"/>
          </a:p>
        </p:txBody>
      </p:sp>
      <p:sp>
        <p:nvSpPr>
          <p:cNvPr id="2" name="Title 1"/>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29592820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a:normAutofit fontScale="55000" lnSpcReduction="20000"/>
          </a:bodyPr>
          <a:lstStyle/>
          <a:p>
            <a:r>
              <a:rPr lang="en-US" dirty="0"/>
              <a:t>Give a clear high level explanation of your proposed architecture as well as the tools/languages you will use to complete your project.</a:t>
            </a:r>
          </a:p>
          <a:p>
            <a:r>
              <a:rPr lang="en-US" dirty="0"/>
              <a:t>Be sure to include any and all languages you will use as well. This is essential in providing you with the necessary feedback on the feasibility of your project and recommendations for success.</a:t>
            </a:r>
          </a:p>
          <a:p>
            <a:r>
              <a:rPr lang="en-US" dirty="0"/>
              <a:t>Provide updated screen prototypes or mock-ups in your presentation.</a:t>
            </a:r>
          </a:p>
          <a:p>
            <a:r>
              <a:rPr lang="en-US" dirty="0"/>
              <a:t>You should include details regarding your deployment pipeline even if this could later change. </a:t>
            </a:r>
          </a:p>
          <a:p>
            <a:r>
              <a:rPr lang="en-US" dirty="0"/>
              <a:t>Include any further research you have done, next steps, etc.</a:t>
            </a:r>
          </a:p>
          <a:p>
            <a:r>
              <a:rPr lang="en-US" dirty="0"/>
              <a:t>Provide an update on completed portions of the Gantt Chart and plans for the next few weeks.</a:t>
            </a:r>
          </a:p>
          <a:p>
            <a:r>
              <a:rPr lang="en-US" dirty="0"/>
              <a:t>Presentation Quality (timeliness, clarity, interest, poise, enthusiasm, visual interest)</a:t>
            </a:r>
          </a:p>
          <a:p>
            <a:r>
              <a:rPr lang="en-US" dirty="0"/>
              <a:t>Two or more of your team members should be in this presentation. </a:t>
            </a:r>
          </a:p>
          <a:p>
            <a:r>
              <a:rPr lang="en-US" dirty="0"/>
              <a:t>Must be completely narrated. Partially narrated videos will receive an automatic “0” score for this deliverable.</a:t>
            </a:r>
          </a:p>
          <a:p>
            <a:endParaRPr lang="en-US" dirty="0"/>
          </a:p>
          <a:p>
            <a:endParaRPr lang="en-US" dirty="0"/>
          </a:p>
        </p:txBody>
      </p:sp>
      <p:sp>
        <p:nvSpPr>
          <p:cNvPr id="6" name="Date Placeholder 5"/>
          <p:cNvSpPr>
            <a:spLocks noGrp="1"/>
          </p:cNvSpPr>
          <p:nvPr>
            <p:ph type="dt" sz="half" idx="10"/>
          </p:nvPr>
        </p:nvSpPr>
        <p:spPr/>
        <p:txBody>
          <a:bodyPr/>
          <a:lstStyle/>
          <a:p>
            <a:r>
              <a:rPr lang="en-US" dirty="0"/>
              <a:t>09/20/2020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5</a:t>
            </a:fld>
            <a:endParaRPr lang="en-US" dirty="0"/>
          </a:p>
        </p:txBody>
      </p:sp>
      <p:sp>
        <p:nvSpPr>
          <p:cNvPr id="2" name="Title 1"/>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1780118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a:lstStyle/>
          <a:p>
            <a:r>
              <a:rPr lang="en-US" dirty="0"/>
              <a:t>TBD</a:t>
            </a:r>
          </a:p>
          <a:p>
            <a:r>
              <a:rPr lang="en-US" dirty="0"/>
              <a:t>Languages:</a:t>
            </a:r>
          </a:p>
          <a:p>
            <a:pPr lvl="1"/>
            <a:r>
              <a:rPr lang="en-US" dirty="0"/>
              <a:t>Python 3</a:t>
            </a:r>
          </a:p>
          <a:p>
            <a:pPr lvl="1"/>
            <a:r>
              <a:rPr lang="en-US" dirty="0"/>
              <a:t>SQL</a:t>
            </a:r>
          </a:p>
          <a:p>
            <a:r>
              <a:rPr lang="en-US" dirty="0"/>
              <a:t>Libraries/frameworks</a:t>
            </a:r>
          </a:p>
          <a:p>
            <a:pPr lvl="1"/>
            <a:r>
              <a:rPr lang="en-US" dirty="0"/>
              <a:t>QA: </a:t>
            </a:r>
            <a:r>
              <a:rPr lang="en-US" dirty="0" err="1"/>
              <a:t>pytest</a:t>
            </a:r>
            <a:endParaRPr lang="en-US" dirty="0"/>
          </a:p>
          <a:p>
            <a:pPr lvl="1"/>
            <a:r>
              <a:rPr lang="en-US" dirty="0"/>
              <a:t>Dev: </a:t>
            </a:r>
            <a:r>
              <a:rPr lang="en-US" dirty="0" err="1"/>
              <a:t>FHIR.resources</a:t>
            </a:r>
            <a:r>
              <a:rPr lang="en-US" dirty="0"/>
              <a:t>  (</a:t>
            </a:r>
            <a:r>
              <a:rPr lang="en-US" dirty="0">
                <a:hlinkClick r:id="rId3"/>
              </a:rPr>
              <a:t>https://pypi.org/project/fhir.resources</a:t>
            </a:r>
            <a:r>
              <a:rPr lang="en-US" dirty="0"/>
              <a:t>)</a:t>
            </a:r>
          </a:p>
          <a:p>
            <a:pPr lvl="1"/>
            <a:r>
              <a:rPr lang="en-US" dirty="0"/>
              <a:t>?</a:t>
            </a:r>
          </a:p>
        </p:txBody>
      </p:sp>
      <p:sp>
        <p:nvSpPr>
          <p:cNvPr id="6" name="Date Placeholder 5"/>
          <p:cNvSpPr>
            <a:spLocks noGrp="1"/>
          </p:cNvSpPr>
          <p:nvPr>
            <p:ph type="dt" sz="half" idx="10"/>
          </p:nvPr>
        </p:nvSpPr>
        <p:spPr/>
        <p:txBody>
          <a:bodyPr/>
          <a:lstStyle/>
          <a:p>
            <a:r>
              <a:rPr lang="en-US" dirty="0"/>
              <a:t>9/29/2020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6</a:t>
            </a:fld>
            <a:endParaRPr lang="en-US" dirty="0"/>
          </a:p>
        </p:txBody>
      </p:sp>
      <p:sp>
        <p:nvSpPr>
          <p:cNvPr id="2" name="Title 1"/>
          <p:cNvSpPr>
            <a:spLocks noGrp="1"/>
          </p:cNvSpPr>
          <p:nvPr>
            <p:ph type="title"/>
          </p:nvPr>
        </p:nvSpPr>
        <p:spPr/>
        <p:txBody>
          <a:bodyPr>
            <a:normAutofit/>
          </a:bodyPr>
          <a:lstStyle/>
          <a:p>
            <a:r>
              <a:rPr lang="en-US" dirty="0"/>
              <a:t>Proposed Architecture</a:t>
            </a:r>
          </a:p>
        </p:txBody>
      </p:sp>
    </p:spTree>
    <p:extLst>
      <p:ext uri="{BB962C8B-B14F-4D97-AF65-F5344CB8AC3E}">
        <p14:creationId xmlns:p14="http://schemas.microsoft.com/office/powerpoint/2010/main" val="754537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9/29/2020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7</a:t>
            </a:fld>
            <a:endParaRPr lang="en-US" dirty="0"/>
          </a:p>
        </p:txBody>
      </p:sp>
      <p:sp>
        <p:nvSpPr>
          <p:cNvPr id="2" name="Title 1"/>
          <p:cNvSpPr>
            <a:spLocks noGrp="1"/>
          </p:cNvSpPr>
          <p:nvPr>
            <p:ph type="title"/>
          </p:nvPr>
        </p:nvSpPr>
        <p:spPr/>
        <p:txBody>
          <a:bodyPr/>
          <a:lstStyle/>
          <a:p>
            <a:r>
              <a:rPr lang="en-US" dirty="0"/>
              <a:t>Mock-up of Visualization</a:t>
            </a:r>
          </a:p>
        </p:txBody>
      </p:sp>
      <p:pic>
        <p:nvPicPr>
          <p:cNvPr id="4" name="Picture 3">
            <a:extLst>
              <a:ext uri="{FF2B5EF4-FFF2-40B4-BE49-F238E27FC236}">
                <a16:creationId xmlns:a16="http://schemas.microsoft.com/office/drawing/2014/main" id="{1E141AFC-021C-E547-A3B5-7E93881CA4F6}"/>
              </a:ext>
            </a:extLst>
          </p:cNvPr>
          <p:cNvPicPr>
            <a:picLocks noChangeAspect="1"/>
          </p:cNvPicPr>
          <p:nvPr/>
        </p:nvPicPr>
        <p:blipFill>
          <a:blip r:embed="rId3"/>
          <a:stretch>
            <a:fillRect/>
          </a:stretch>
        </p:blipFill>
        <p:spPr>
          <a:xfrm>
            <a:off x="481914" y="990600"/>
            <a:ext cx="8204886" cy="4818743"/>
          </a:xfrm>
          <a:prstGeom prst="rect">
            <a:avLst/>
          </a:prstGeom>
        </p:spPr>
      </p:pic>
    </p:spTree>
    <p:extLst>
      <p:ext uri="{BB962C8B-B14F-4D97-AF65-F5344CB8AC3E}">
        <p14:creationId xmlns:p14="http://schemas.microsoft.com/office/powerpoint/2010/main" val="37246028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Deployment Strategy</a:t>
            </a:r>
          </a:p>
        </p:txBody>
      </p:sp>
      <p:sp>
        <p:nvSpPr>
          <p:cNvPr id="3" name="Text Placeholder 2"/>
          <p:cNvSpPr>
            <a:spLocks noGrp="1"/>
          </p:cNvSpPr>
          <p:nvPr>
            <p:ph sz="half" idx="1"/>
          </p:nvPr>
        </p:nvSpPr>
        <p:spPr/>
        <p:txBody>
          <a:bodyPr>
            <a:normAutofit/>
          </a:bodyPr>
          <a:lstStyle/>
          <a:p>
            <a:r>
              <a:rPr lang="en-US" dirty="0"/>
              <a:t>Docker TODO: details</a:t>
            </a:r>
          </a:p>
          <a:p>
            <a:endParaRPr lang="en-US" dirty="0"/>
          </a:p>
        </p:txBody>
      </p:sp>
      <p:sp>
        <p:nvSpPr>
          <p:cNvPr id="6" name="Date Placeholder 5"/>
          <p:cNvSpPr>
            <a:spLocks noGrp="1"/>
          </p:cNvSpPr>
          <p:nvPr>
            <p:ph type="dt" sz="half" idx="10"/>
          </p:nvPr>
        </p:nvSpPr>
        <p:spPr/>
        <p:txBody>
          <a:bodyPr/>
          <a:lstStyle/>
          <a:p>
            <a:r>
              <a:rPr lang="en-US" dirty="0"/>
              <a:t>9/29/2020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8</a:t>
            </a:fld>
            <a:endParaRPr lang="en-US" dirty="0"/>
          </a:p>
        </p:txBody>
      </p:sp>
    </p:spTree>
    <p:extLst>
      <p:ext uri="{BB962C8B-B14F-4D97-AF65-F5344CB8AC3E}">
        <p14:creationId xmlns:p14="http://schemas.microsoft.com/office/powerpoint/2010/main" val="1910399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9/29/2020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9</a:t>
            </a:fld>
            <a:endParaRPr lang="en-US" dirty="0"/>
          </a:p>
        </p:txBody>
      </p:sp>
      <p:sp>
        <p:nvSpPr>
          <p:cNvPr id="2" name="Title 1"/>
          <p:cNvSpPr>
            <a:spLocks noGrp="1"/>
          </p:cNvSpPr>
          <p:nvPr>
            <p:ph type="title"/>
          </p:nvPr>
        </p:nvSpPr>
        <p:spPr/>
        <p:txBody>
          <a:bodyPr>
            <a:normAutofit/>
          </a:bodyPr>
          <a:lstStyle/>
          <a:p>
            <a:r>
              <a:rPr lang="en-US" dirty="0"/>
              <a:t>Research Findings</a:t>
            </a:r>
          </a:p>
        </p:txBody>
      </p:sp>
      <p:sp>
        <p:nvSpPr>
          <p:cNvPr id="8" name="Text Placeholder 2">
            <a:extLst>
              <a:ext uri="{FF2B5EF4-FFF2-40B4-BE49-F238E27FC236}">
                <a16:creationId xmlns:a16="http://schemas.microsoft.com/office/drawing/2014/main" id="{F7D0033C-A53F-0C43-BFBC-D288919294CB}"/>
              </a:ext>
            </a:extLst>
          </p:cNvPr>
          <p:cNvSpPr>
            <a:spLocks noGrp="1"/>
          </p:cNvSpPr>
          <p:nvPr>
            <p:ph idx="1"/>
          </p:nvPr>
        </p:nvSpPr>
        <p:spPr>
          <a:xfrm>
            <a:off x="285750" y="1215483"/>
            <a:ext cx="8572500" cy="4596355"/>
          </a:xfrm>
        </p:spPr>
        <p:txBody>
          <a:bodyPr/>
          <a:lstStyle/>
          <a:p>
            <a:r>
              <a:rPr lang="en-US" dirty="0"/>
              <a:t>Python libraries for FHIR</a:t>
            </a:r>
          </a:p>
          <a:p>
            <a:pPr lvl="1"/>
            <a:r>
              <a:rPr lang="en-US" dirty="0" err="1"/>
              <a:t>FHIR.resources</a:t>
            </a:r>
            <a:endParaRPr lang="en-US" dirty="0"/>
          </a:p>
          <a:p>
            <a:r>
              <a:rPr lang="en-US" dirty="0"/>
              <a:t>Can potentially avoid parsing XML/JSON by directly </a:t>
            </a:r>
            <a:r>
              <a:rPr lang="en-US" dirty="0" err="1"/>
              <a:t>POSTing</a:t>
            </a:r>
            <a:r>
              <a:rPr lang="en-US" dirty="0"/>
              <a:t> and querying the resulting resource</a:t>
            </a:r>
          </a:p>
          <a:p>
            <a:r>
              <a:rPr lang="en-US" dirty="0"/>
              <a:t>Familiarized ourselves with basic CRUD operations for FHIR servers</a:t>
            </a:r>
          </a:p>
        </p:txBody>
      </p:sp>
    </p:spTree>
    <p:extLst>
      <p:ext uri="{BB962C8B-B14F-4D97-AF65-F5344CB8AC3E}">
        <p14:creationId xmlns:p14="http://schemas.microsoft.com/office/powerpoint/2010/main" val="1346866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4974</TotalTime>
  <Words>342</Words>
  <Application>Microsoft Macintosh PowerPoint</Application>
  <PresentationFormat>On-screen Show (4:3)</PresentationFormat>
  <Paragraphs>74</Paragraphs>
  <Slides>10</Slides>
  <Notes>3</Notes>
  <HiddenSlides>3</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10</vt:i4>
      </vt:variant>
    </vt:vector>
  </HeadingPairs>
  <TitlesOfParts>
    <vt:vector size="16" baseType="lpstr">
      <vt:lpstr>Arial</vt:lpstr>
      <vt:lpstr>Calibri</vt:lpstr>
      <vt:lpstr>Roboto</vt:lpstr>
      <vt:lpstr>Roboto Condensed Light</vt:lpstr>
      <vt:lpstr>Custom Design</vt:lpstr>
      <vt:lpstr>1_Custom Design</vt:lpstr>
      <vt:lpstr>Team 55: National Firefighter Registry</vt:lpstr>
      <vt:lpstr>Presentation Link</vt:lpstr>
      <vt:lpstr>Team 55: Personnel</vt:lpstr>
      <vt:lpstr>Agenda</vt:lpstr>
      <vt:lpstr>Agenda</vt:lpstr>
      <vt:lpstr>Proposed Architecture</vt:lpstr>
      <vt:lpstr>Mock-up of Visualization</vt:lpstr>
      <vt:lpstr>Deployment Strategy</vt:lpstr>
      <vt:lpstr>Research Findings</vt:lpstr>
      <vt:lpstr>Project Plan Update</vt:lpstr>
    </vt:vector>
  </TitlesOfParts>
  <Company>Texas Instruments Incorporated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55: National Firefighter Registry</dc:title>
  <dc:creator>Davis, James</dc:creator>
  <cp:lastModifiedBy>James Davis</cp:lastModifiedBy>
  <cp:revision>46</cp:revision>
  <dcterms:created xsi:type="dcterms:W3CDTF">2020-09-20T20:34:12Z</dcterms:created>
  <dcterms:modified xsi:type="dcterms:W3CDTF">2020-10-01T22:13:59Z</dcterms:modified>
</cp:coreProperties>
</file>

<file path=docProps/thumbnail.jpeg>
</file>